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file-vwf8soCFv3gCl9oKQ7q9LfV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828800"/>
            <a:ext cx="3657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b="1" sz="3800">
                <a:solidFill>
                  <a:srgbClr val="FFFFFF"/>
                </a:solidFill>
              </a:defRPr>
            </a:pPr>
            <a:r>
              <a:t>NotRealCorp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743200"/>
            <a:ext cx="3657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00">
                <a:solidFill>
                  <a:srgbClr val="FFFFFF"/>
                </a:solidFill>
              </a:defRPr>
            </a:pPr>
            <a:r>
              <a:t>Quarterly financial planning meeting, Q3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file-ujjgAnYsTRfzsML23ngZIv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4592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</p:spPr>
        <p:txBody>
          <a:bodyPr wrap="none" tIns="91440">
            <a:spAutoFit/>
          </a:bodyPr>
          <a:lstStyle/>
          <a:p/>
          <a:p>
            <a:pPr algn="ctr">
              <a:defRPr b="1" sz="2800">
                <a:solidFill>
                  <a:srgbClr val="FFFFFF"/>
                </a:solidFill>
              </a:defRPr>
            </a:pPr>
            <a:r>
              <a:t>Ascending Profits &amp; Digital Dominance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371600"/>
            <a:ext cx="3048000" cy="411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l">
              <a:defRPr b="1" sz="2400">
                <a:solidFill>
                  <a:srgbClr val="008064"/>
                </a:solidFill>
              </a:defRPr>
            </a:pPr>
            <a:r>
              <a:t>Key Insights:</a:t>
            </a:r>
          </a:p>
          <a:p/>
          <a:p>
            <a:pPr>
              <a:lnSpc>
                <a:spcPct val="150000"/>
              </a:lnSpc>
              <a:defRPr sz="1200">
                <a:solidFill>
                  <a:srgbClr val="FFFFFF"/>
                </a:solidFill>
              </a:defRPr>
            </a:pPr>
            <a:r>
              <a:t>• The plot reveals a consistent upward trend in profits for all distribution channels, indicating successful business growth over time.</a:t>
            </a:r>
            <a:br/>
            <a:r>
              <a:t>• Particularly, 'Online Sales' shows a notable increase, underscoring the importance of digital presence in revenue generation.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